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9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34"/>
    <p:restoredTop sz="67102"/>
  </p:normalViewPr>
  <p:slideViewPr>
    <p:cSldViewPr snapToGrid="0" snapToObjects="1">
      <p:cViewPr varScale="1">
        <p:scale>
          <a:sx n="82" d="100"/>
          <a:sy n="82" d="100"/>
        </p:scale>
        <p:origin x="2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9B840-165B-654E-829C-B1A834565614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8CF42-3344-394B-913D-EFF3CF270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4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Patient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Patient </a:t>
            </a:r>
            <a:r>
              <a:rPr lang="en-US" baseline="0" dirty="0" err="1" smtClean="0"/>
              <a:t>kennt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Termine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nehme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Kontakt</a:t>
            </a:r>
            <a:r>
              <a:rPr lang="en-US" baseline="0" dirty="0" smtClean="0"/>
              <a:t> auf???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HILFE!!!!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Medizinisches</a:t>
            </a:r>
            <a:r>
              <a:rPr lang="en-US" baseline="0" dirty="0" smtClean="0"/>
              <a:t> Personal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Management will Report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Ärzte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brauchen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F42-3344-394B-913D-EFF3CF270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2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Patienten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/>
              <a:t>* </a:t>
            </a:r>
            <a:r>
              <a:rPr lang="en-US" dirty="0" err="1" smtClean="0"/>
              <a:t>Terminverwaltung</a:t>
            </a:r>
            <a:r>
              <a:rPr lang="en-US" dirty="0" smtClean="0"/>
              <a:t> (</a:t>
            </a:r>
            <a:r>
              <a:rPr lang="en-US" dirty="0" err="1" smtClean="0"/>
              <a:t>Einsehen</a:t>
            </a:r>
            <a:r>
              <a:rPr lang="en-US" dirty="0" smtClean="0"/>
              <a:t>, </a:t>
            </a:r>
            <a:r>
              <a:rPr lang="en-US" dirty="0" err="1" smtClean="0"/>
              <a:t>Terminverschiebungsantrag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 err="1" smtClean="0"/>
              <a:t>Verwaltung</a:t>
            </a:r>
            <a:r>
              <a:rPr lang="en-US" dirty="0" smtClean="0"/>
              <a:t> des </a:t>
            </a:r>
            <a:r>
              <a:rPr lang="en-US" dirty="0" err="1" smtClean="0"/>
              <a:t>eigenen</a:t>
            </a:r>
            <a:r>
              <a:rPr lang="en-US" dirty="0" smtClean="0"/>
              <a:t> </a:t>
            </a:r>
            <a:r>
              <a:rPr lang="en-US" dirty="0" err="1" smtClean="0"/>
              <a:t>Profils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 err="1" smtClean="0"/>
              <a:t>Kontakt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zuständigen</a:t>
            </a:r>
            <a:r>
              <a:rPr lang="en-US" dirty="0" smtClean="0"/>
              <a:t> </a:t>
            </a:r>
            <a:r>
              <a:rPr lang="en-US" dirty="0" err="1" smtClean="0"/>
              <a:t>Empfangspersonal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 Emergency Button</a:t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Aertze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/>
              <a:t>* </a:t>
            </a:r>
            <a:r>
              <a:rPr lang="en-US" dirty="0" err="1" smtClean="0"/>
              <a:t>Ueberblick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Patienten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 err="1" smtClean="0"/>
              <a:t>Verwalten</a:t>
            </a:r>
            <a:r>
              <a:rPr lang="en-US" dirty="0" smtClean="0"/>
              <a:t> der </a:t>
            </a:r>
            <a:r>
              <a:rPr lang="en-US" dirty="0" err="1" smtClean="0"/>
              <a:t>Patientendaten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 err="1" smtClean="0"/>
              <a:t>Einsicht</a:t>
            </a:r>
            <a:r>
              <a:rPr lang="en-US" dirty="0" smtClean="0"/>
              <a:t> in </a:t>
            </a:r>
            <a:r>
              <a:rPr lang="en-US" dirty="0" err="1" smtClean="0"/>
              <a:t>Patientenakten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 err="1" smtClean="0"/>
              <a:t>Patientenueberweisung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Krankenschwestern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/>
              <a:t>* </a:t>
            </a:r>
            <a:r>
              <a:rPr lang="en-US" dirty="0" err="1" smtClean="0"/>
              <a:t>Eingeschränkte</a:t>
            </a:r>
            <a:r>
              <a:rPr lang="en-US" dirty="0" smtClean="0"/>
              <a:t> </a:t>
            </a:r>
            <a:r>
              <a:rPr lang="en-US" dirty="0" err="1" smtClean="0"/>
              <a:t>Einsicht</a:t>
            </a:r>
            <a:r>
              <a:rPr lang="en-US" dirty="0" smtClean="0"/>
              <a:t> in </a:t>
            </a:r>
            <a:r>
              <a:rPr lang="en-US" dirty="0" err="1" smtClean="0"/>
              <a:t>Patientenakten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Empfangspersonal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/>
              <a:t>* </a:t>
            </a:r>
            <a:r>
              <a:rPr lang="en-US" dirty="0" err="1" smtClean="0"/>
              <a:t>Verwaltung</a:t>
            </a:r>
            <a:r>
              <a:rPr lang="en-US" dirty="0" smtClean="0"/>
              <a:t> der </a:t>
            </a:r>
            <a:r>
              <a:rPr lang="en-US" dirty="0" err="1" smtClean="0"/>
              <a:t>nicht-medizinischen</a:t>
            </a:r>
            <a:r>
              <a:rPr lang="en-US" dirty="0" smtClean="0"/>
              <a:t> </a:t>
            </a:r>
            <a:r>
              <a:rPr lang="en-US" dirty="0" err="1" smtClean="0"/>
              <a:t>Patientendaten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 err="1" smtClean="0"/>
              <a:t>Akzeptieren</a:t>
            </a:r>
            <a:r>
              <a:rPr lang="en-US" dirty="0" smtClean="0"/>
              <a:t> von </a:t>
            </a:r>
            <a:r>
              <a:rPr lang="en-US" dirty="0" err="1" smtClean="0"/>
              <a:t>Terminverschiebung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 err="1" smtClean="0"/>
              <a:t>Termine</a:t>
            </a:r>
            <a:r>
              <a:rPr lang="en-US" dirty="0" smtClean="0"/>
              <a:t> der </a:t>
            </a:r>
            <a:r>
              <a:rPr lang="en-US" dirty="0" err="1" smtClean="0"/>
              <a:t>Aerzte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 </a:t>
            </a:r>
            <a:r>
              <a:rPr lang="en-US" dirty="0" err="1" smtClean="0"/>
              <a:t>Termine</a:t>
            </a:r>
            <a:r>
              <a:rPr lang="en-US" dirty="0" smtClean="0"/>
              <a:t> der </a:t>
            </a:r>
            <a:r>
              <a:rPr lang="en-US" dirty="0" err="1" smtClean="0"/>
              <a:t>Patienten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Management</a:t>
            </a:r>
            <a:b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/>
              <a:t>*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F42-3344-394B-913D-EFF3CF270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8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2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7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5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7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5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7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jpg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32538" y="103305"/>
            <a:ext cx="6568660" cy="6568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 rot="158011">
            <a:off x="4489134" y="1500804"/>
            <a:ext cx="1557265" cy="15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6688" y="2186196"/>
            <a:ext cx="2905445" cy="3805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riangle 5"/>
          <p:cNvSpPr/>
          <p:nvPr/>
        </p:nvSpPr>
        <p:spPr>
          <a:xfrm>
            <a:off x="616688" y="301278"/>
            <a:ext cx="2905445" cy="1884918"/>
          </a:xfrm>
          <a:prstGeom prst="triangle">
            <a:avLst>
              <a:gd name="adj" fmla="val 485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16889" y="871869"/>
            <a:ext cx="4798171" cy="5120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9064255" y="1010094"/>
            <a:ext cx="574158" cy="520995"/>
          </a:xfrm>
          <a:prstGeom prst="plus">
            <a:avLst>
              <a:gd name="adj" fmla="val 3520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4" y="4190000"/>
            <a:ext cx="612993" cy="6129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75907" y="4496497"/>
            <a:ext cx="107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??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57" y="4240967"/>
            <a:ext cx="591781" cy="5917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31" y="2575475"/>
            <a:ext cx="555812" cy="5558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033" y="2721414"/>
            <a:ext cx="555812" cy="5558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64" y="3230383"/>
            <a:ext cx="407894" cy="4078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24" y="3280759"/>
            <a:ext cx="407894" cy="4078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864" y="2671846"/>
            <a:ext cx="363070" cy="363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32" y="4832748"/>
            <a:ext cx="908753" cy="9087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11" y="5003700"/>
            <a:ext cx="524435" cy="5244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316" y="4762689"/>
            <a:ext cx="524435" cy="5244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773" y="4888470"/>
            <a:ext cx="524435" cy="524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47" y="1650149"/>
            <a:ext cx="456787" cy="45678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71" y="1660360"/>
            <a:ext cx="503415" cy="50341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75" y="1054171"/>
            <a:ext cx="545353" cy="54535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34" y="1251687"/>
            <a:ext cx="545353" cy="5453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1" y="1044076"/>
            <a:ext cx="545353" cy="5453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8641" y="3146255"/>
            <a:ext cx="615509" cy="5793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598" y="3156989"/>
            <a:ext cx="615509" cy="57930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6716889" y="4240967"/>
            <a:ext cx="47981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716889" y="2291644"/>
            <a:ext cx="4798171" cy="11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440" y="4502759"/>
            <a:ext cx="363070" cy="3630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538" y="4516257"/>
            <a:ext cx="363070" cy="3630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864" y="4370208"/>
            <a:ext cx="391037" cy="3910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1039" y="3607721"/>
            <a:ext cx="1309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!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1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4889" y="440267"/>
            <a:ext cx="8094133" cy="384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94400" y="4289778"/>
            <a:ext cx="609600" cy="1298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99378" y="5588000"/>
            <a:ext cx="2946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59378" y="666044"/>
            <a:ext cx="7676444" cy="34205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51289" y="790222"/>
            <a:ext cx="3544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Profil</a:t>
            </a:r>
            <a:r>
              <a:rPr lang="en-US" dirty="0" smtClean="0"/>
              <a:t> </a:t>
            </a:r>
            <a:r>
              <a:rPr lang="en-US" dirty="0" err="1" smtClean="0"/>
              <a:t>verwalten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Kontakt</a:t>
            </a:r>
            <a:r>
              <a:rPr lang="en-US" dirty="0" smtClean="0"/>
              <a:t> </a:t>
            </a:r>
            <a:r>
              <a:rPr lang="en-US" dirty="0" err="1" smtClean="0"/>
              <a:t>aufnehmen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Termine</a:t>
            </a:r>
            <a:r>
              <a:rPr lang="en-US" dirty="0" smtClean="0"/>
              <a:t> </a:t>
            </a:r>
            <a:r>
              <a:rPr lang="en-US" dirty="0" err="1" smtClean="0"/>
              <a:t>verwalten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00800" y="790222"/>
            <a:ext cx="3635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Krankenhaus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Verwalten</a:t>
            </a:r>
            <a:r>
              <a:rPr lang="en-US" dirty="0" smtClean="0"/>
              <a:t> von </a:t>
            </a:r>
            <a:r>
              <a:rPr lang="en-US" dirty="0" err="1" smtClean="0"/>
              <a:t>Patienten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Reportings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Einsicht</a:t>
            </a:r>
            <a:r>
              <a:rPr lang="en-US" dirty="0" smtClean="0"/>
              <a:t> in </a:t>
            </a:r>
            <a:r>
              <a:rPr lang="en-US" dirty="0" err="1" smtClean="0"/>
              <a:t>Patienakten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Termine</a:t>
            </a:r>
            <a:r>
              <a:rPr lang="en-US" dirty="0" smtClean="0"/>
              <a:t> </a:t>
            </a:r>
            <a:r>
              <a:rPr lang="en-US" dirty="0" err="1" smtClean="0"/>
              <a:t>verwalten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Aerzte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Patienten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351654">
            <a:off x="1361629" y="4452940"/>
            <a:ext cx="1264356" cy="2071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361068">
            <a:off x="1542896" y="4604124"/>
            <a:ext cx="1038577" cy="14912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12711" y="6141156"/>
            <a:ext cx="259645" cy="2483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3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46</Words>
  <Application>Microsoft Macintosh PowerPoint</Application>
  <PresentationFormat>Widescreen</PresentationFormat>
  <Paragraphs>28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Scheidegger Jan [schej2]</dc:creator>
  <cp:lastModifiedBy>Scheidegger Jan [schej2]</cp:lastModifiedBy>
  <cp:revision>5</cp:revision>
  <dcterms:created xsi:type="dcterms:W3CDTF">2016-02-29T18:05:05Z</dcterms:created>
  <dcterms:modified xsi:type="dcterms:W3CDTF">2016-02-29T18:45:36Z</dcterms:modified>
</cp:coreProperties>
</file>